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ri Farnsworth" userId="47b6512a-9cf8-4dd1-89eb-f8c2118ea274" providerId="ADAL" clId="{20A8B3F3-42BA-46EF-BD00-6E9F229C2EB7}"/>
    <pc:docChg chg="delSld">
      <pc:chgData name="Teri Farnsworth" userId="47b6512a-9cf8-4dd1-89eb-f8c2118ea274" providerId="ADAL" clId="{20A8B3F3-42BA-46EF-BD00-6E9F229C2EB7}" dt="2024-09-16T13:39:34.168" v="0" actId="47"/>
      <pc:docMkLst>
        <pc:docMk/>
      </pc:docMkLst>
      <pc:sldChg chg="del">
        <pc:chgData name="Teri Farnsworth" userId="47b6512a-9cf8-4dd1-89eb-f8c2118ea274" providerId="ADAL" clId="{20A8B3F3-42BA-46EF-BD00-6E9F229C2EB7}" dt="2024-09-16T13:39:34.168" v="0" actId="47"/>
        <pc:sldMkLst>
          <pc:docMk/>
          <pc:sldMk cId="11924299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70AE3-2BDE-5066-764C-9BEDAEAA2F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82841E-B3BF-C08E-6049-BAD4D6B4C7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49461-76D5-E908-B4D8-EF2918C71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A135-8E36-46E6-A87C-F21CDA002C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69ABF-B512-42F7-F113-EEACE30D7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E46230-6F99-BC42-9E37-7CDDB5E10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E29-0193-49CA-8191-F1D8F7AB8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50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DDAC1-8645-B3E6-6802-2F601398A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EB826C-8B44-4B51-1D94-1AEA12883E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7BBE8-FC4C-5935-70B9-52FEA4204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A135-8E36-46E6-A87C-F21CDA002C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B0B02-CD89-B30F-B6B1-39C02BB48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C8A33-91C8-3852-6848-7ECD01002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E29-0193-49CA-8191-F1D8F7AB8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148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9DF591-65EA-5FA5-FE06-98CCD09FB2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D9FC54-DFEF-4DF3-EF4B-A4AAAEEC10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86860-20A3-053E-8D8D-576899C7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A135-8E36-46E6-A87C-F21CDA002C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441674-1F46-943B-0B16-3DB284A7D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73BBE-C4D5-9A7C-FD9B-750A151C7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E29-0193-49CA-8191-F1D8F7AB8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365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A3D6C-464A-4482-15D5-CB96C4F41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2F977-8919-2132-338E-62703C8A9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149BF-DB37-557C-0066-00515B2F0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A135-8E36-46E6-A87C-F21CDA002C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D4CC23-3B4B-26BF-6EF7-607DEFA05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1815C-5E35-9A15-7EE4-5A9B82226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E29-0193-49CA-8191-F1D8F7AB8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491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3D105-678D-AB08-9B47-C41C43E7F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585074-7BCB-54ED-AF76-74EE07150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89116-77FC-E295-2A1C-A27FF75AD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A135-8E36-46E6-A87C-F21CDA002C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4F908-7341-3CC7-CFE1-5C54A69B2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7106B-27F4-7E3A-3515-17A8829C2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E29-0193-49CA-8191-F1D8F7AB8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656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153E2-A792-204A-EBF5-E2267FBD6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2F5D0-35B8-FA14-DE31-C2A36D3E1B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B3BCDB-3C9B-8410-DEDB-23C0CC19C9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6342BB-744E-3874-236B-A2959600B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A135-8E36-46E6-A87C-F21CDA002C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A9A2FB-4118-21DA-0E47-3C983A872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C6BE43-11C3-5CD2-629D-A8DFD9CA7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E29-0193-49CA-8191-F1D8F7AB8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33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0FD5C-A157-EFB3-65F9-FE6DDEB32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A6E856-9C92-AD4B-F81A-15FA0783F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BE7456-FFBA-2682-1181-4530423DF0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99EA6A-1036-4615-A0CA-EDC9D0184F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A8279C-46EF-0712-D14C-7CD64001A5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772A98-483B-514F-96DD-36500D2F0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A135-8E36-46E6-A87C-F21CDA002C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7D3EB9-CB85-DD0C-F51D-036F3EA8D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4B6F44-3E56-6935-914D-7C6B78B86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E29-0193-49CA-8191-F1D8F7AB8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55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B0C57-A95B-5E4E-7DCE-3459A5148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5B51DB-6905-AC6F-8B15-301FA8C7F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A135-8E36-46E6-A87C-F21CDA002C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A80638-4588-967D-1718-3EB70A86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DBD9BD-F602-9187-95C9-68468FF3F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E29-0193-49CA-8191-F1D8F7AB8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21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D949DC-F6C0-0C41-ED82-780E6C2D4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A135-8E36-46E6-A87C-F21CDA002C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568366-92B0-A1BC-5985-8CA6E7DD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1AAB02-B313-183F-9248-2C5FB69C5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E29-0193-49CA-8191-F1D8F7AB8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56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F3AEA-A219-2B90-2944-F95D9C0B6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37EE0-3BA9-350B-A2D5-887250A0F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932AB3-CF7D-1230-03A0-D57DDCBF24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DD0F38-5232-24CD-D39D-EA941CEA5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A135-8E36-46E6-A87C-F21CDA002C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4DA2DF-C19E-42F7-5433-EB59AD397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8FF7B7-045F-1E0B-AAFF-2E74A8BFD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E29-0193-49CA-8191-F1D8F7AB8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822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AE916-A1F8-C0AE-1580-82BEC642A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252E5E-BB00-BF6B-E8E9-98C90DCC59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CED2C9-81F1-C394-769F-49CCB3EC15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3BEB30-870E-BF15-42A1-52201E290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A135-8E36-46E6-A87C-F21CDA002C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40E4DF-D33E-7EA2-A7C3-272AA3DA3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985F6A-26A0-FCC0-1302-5979EE01D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3E29-0193-49CA-8191-F1D8F7AB8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9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F73C98-C2C1-76EA-AEB4-16D1829C7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6E01A-7193-572E-4638-4894C3E3E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F1D32-4A6C-084C-F83D-ECD083D449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4BA135-8E36-46E6-A87C-F21CDA002C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1F5B13-3C00-0C30-1A83-732A1AB5F0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12766-C30C-179A-9617-49456B349A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4BF3E29-0193-49CA-8191-F1D8F7AB8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371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BEE3CC9-93C2-0125-8D43-D29E1C037C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102" y="0"/>
            <a:ext cx="114980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219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Teri Farnsworth</dc:creator>
  <cp:lastModifiedBy>Teri Farnsworth</cp:lastModifiedBy>
  <cp:revision>1</cp:revision>
  <dcterms:created xsi:type="dcterms:W3CDTF">2024-09-16T13:32:29Z</dcterms:created>
  <dcterms:modified xsi:type="dcterms:W3CDTF">2024-09-16T13:39:48Z</dcterms:modified>
</cp:coreProperties>
</file>